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BA0F10-3FF8-45A9-82B2-10A5A95DE964}" v="1888" dt="2025-05-31T00:16:12.1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" y="6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kayla Larsen" userId="9U0MdryREjbWwujsnJUna6YySvlRQUttRN2jkVOj2KA=" providerId="None" clId="Web-{E3BA0F10-3FF8-45A9-82B2-10A5A95DE964}"/>
    <pc:docChg chg="addSld modSld sldOrd addMainMaster delMainMaster">
      <pc:chgData name="Makayla Larsen" userId="9U0MdryREjbWwujsnJUna6YySvlRQUttRN2jkVOj2KA=" providerId="None" clId="Web-{E3BA0F10-3FF8-45A9-82B2-10A5A95DE964}" dt="2025-05-31T00:16:12.127" v="1223" actId="14100"/>
      <pc:docMkLst>
        <pc:docMk/>
      </pc:docMkLst>
      <pc:sldChg chg="addSp modSp mod modClrScheme modShow chgLayout">
        <pc:chgData name="Makayla Larsen" userId="9U0MdryREjbWwujsnJUna6YySvlRQUttRN2jkVOj2KA=" providerId="None" clId="Web-{E3BA0F10-3FF8-45A9-82B2-10A5A95DE964}" dt="2025-05-30T23:51:09.731" v="312" actId="1076"/>
        <pc:sldMkLst>
          <pc:docMk/>
          <pc:sldMk cId="1060321634" sldId="256"/>
        </pc:sldMkLst>
        <pc:spChg chg="add mod">
          <ac:chgData name="Makayla Larsen" userId="9U0MdryREjbWwujsnJUna6YySvlRQUttRN2jkVOj2KA=" providerId="None" clId="Web-{E3BA0F10-3FF8-45A9-82B2-10A5A95DE964}" dt="2025-05-30T23:51:09.731" v="312" actId="1076"/>
          <ac:spMkLst>
            <pc:docMk/>
            <pc:sldMk cId="1060321634" sldId="256"/>
            <ac:spMk id="3" creationId="{650CAC0B-EB43-B4E2-E4DF-3C60A813B3AE}"/>
          </ac:spMkLst>
        </pc:spChg>
        <pc:spChg chg="add mod">
          <ac:chgData name="Makayla Larsen" userId="9U0MdryREjbWwujsnJUna6YySvlRQUttRN2jkVOj2KA=" providerId="None" clId="Web-{E3BA0F10-3FF8-45A9-82B2-10A5A95DE964}" dt="2025-05-30T23:35:48.264" v="107" actId="1076"/>
          <ac:spMkLst>
            <pc:docMk/>
            <pc:sldMk cId="1060321634" sldId="256"/>
            <ac:spMk id="4" creationId="{4C134457-4ABE-741A-2CE7-9C6C7E481982}"/>
          </ac:spMkLst>
        </pc:spChg>
        <pc:spChg chg="add mod">
          <ac:chgData name="Makayla Larsen" userId="9U0MdryREjbWwujsnJUna6YySvlRQUttRN2jkVOj2KA=" providerId="None" clId="Web-{E3BA0F10-3FF8-45A9-82B2-10A5A95DE964}" dt="2025-05-30T23:47:36.399" v="236" actId="14100"/>
          <ac:spMkLst>
            <pc:docMk/>
            <pc:sldMk cId="1060321634" sldId="256"/>
            <ac:spMk id="8" creationId="{FB9EFC06-21BD-936F-CD40-CC6DCAF3B23F}"/>
          </ac:spMkLst>
        </pc:spChg>
        <pc:spChg chg="add mod">
          <ac:chgData name="Makayla Larsen" userId="9U0MdryREjbWwujsnJUna6YySvlRQUttRN2jkVOj2KA=" providerId="None" clId="Web-{E3BA0F10-3FF8-45A9-82B2-10A5A95DE964}" dt="2025-05-30T23:48:15.697" v="282" actId="14100"/>
          <ac:spMkLst>
            <pc:docMk/>
            <pc:sldMk cId="1060321634" sldId="256"/>
            <ac:spMk id="9" creationId="{D982E6BD-FFFD-3A02-BA09-680AE3BC7123}"/>
          </ac:spMkLst>
        </pc:spChg>
        <pc:picChg chg="add mod">
          <ac:chgData name="Makayla Larsen" userId="9U0MdryREjbWwujsnJUna6YySvlRQUttRN2jkVOj2KA=" providerId="None" clId="Web-{E3BA0F10-3FF8-45A9-82B2-10A5A95DE964}" dt="2025-05-30T23:50:16.605" v="299" actId="14100"/>
          <ac:picMkLst>
            <pc:docMk/>
            <pc:sldMk cId="1060321634" sldId="256"/>
            <ac:picMk id="2" creationId="{4E35E46B-ADFB-6803-86AC-EFDFB40F201C}"/>
          </ac:picMkLst>
        </pc:picChg>
        <pc:picChg chg="add mod">
          <ac:chgData name="Makayla Larsen" userId="9U0MdryREjbWwujsnJUna6YySvlRQUttRN2jkVOj2KA=" providerId="None" clId="Web-{E3BA0F10-3FF8-45A9-82B2-10A5A95DE964}" dt="2025-05-30T23:46:37.430" v="200" actId="1076"/>
          <ac:picMkLst>
            <pc:docMk/>
            <pc:sldMk cId="1060321634" sldId="256"/>
            <ac:picMk id="6" creationId="{AF238289-EB85-97DF-1AED-AC03E44B0313}"/>
          </ac:picMkLst>
        </pc:picChg>
        <pc:picChg chg="add mod">
          <ac:chgData name="Makayla Larsen" userId="9U0MdryREjbWwujsnJUna6YySvlRQUttRN2jkVOj2KA=" providerId="None" clId="Web-{E3BA0F10-3FF8-45A9-82B2-10A5A95DE964}" dt="2025-05-30T23:46:44.274" v="201" actId="1076"/>
          <ac:picMkLst>
            <pc:docMk/>
            <pc:sldMk cId="1060321634" sldId="256"/>
            <ac:picMk id="7" creationId="{FED02429-7D6A-743B-624A-21518833DAA3}"/>
          </ac:picMkLst>
        </pc:picChg>
      </pc:sldChg>
      <pc:sldChg chg="addSp delSp modSp new mod ord modClrScheme chgLayout">
        <pc:chgData name="Makayla Larsen" userId="9U0MdryREjbWwujsnJUna6YySvlRQUttRN2jkVOj2KA=" providerId="None" clId="Web-{E3BA0F10-3FF8-45A9-82B2-10A5A95DE964}" dt="2025-05-31T00:04:50.398" v="827" actId="14100"/>
        <pc:sldMkLst>
          <pc:docMk/>
          <pc:sldMk cId="214904746" sldId="257"/>
        </pc:sldMkLst>
        <pc:spChg chg="del mod ord">
          <ac:chgData name="Makayla Larsen" userId="9U0MdryREjbWwujsnJUna6YySvlRQUttRN2jkVOj2KA=" providerId="None" clId="Web-{E3BA0F10-3FF8-45A9-82B2-10A5A95DE964}" dt="2025-05-30T23:55:45.484" v="469"/>
          <ac:spMkLst>
            <pc:docMk/>
            <pc:sldMk cId="214904746" sldId="257"/>
            <ac:spMk id="2" creationId="{A6044153-A622-C2E9-D98B-BB3477D5F1B1}"/>
          </ac:spMkLst>
        </pc:spChg>
        <pc:spChg chg="del mod ord">
          <ac:chgData name="Makayla Larsen" userId="9U0MdryREjbWwujsnJUna6YySvlRQUttRN2jkVOj2KA=" providerId="None" clId="Web-{E3BA0F10-3FF8-45A9-82B2-10A5A95DE964}" dt="2025-05-30T23:41:34.941" v="130"/>
          <ac:spMkLst>
            <pc:docMk/>
            <pc:sldMk cId="214904746" sldId="257"/>
            <ac:spMk id="3" creationId="{ADC51F3C-7201-1B74-5C05-14362E182C3A}"/>
          </ac:spMkLst>
        </pc:spChg>
        <pc:spChg chg="add mod">
          <ac:chgData name="Makayla Larsen" userId="9U0MdryREjbWwujsnJUna6YySvlRQUttRN2jkVOj2KA=" providerId="None" clId="Web-{E3BA0F10-3FF8-45A9-82B2-10A5A95DE964}" dt="2025-05-30T23:55:30.906" v="464" actId="1076"/>
          <ac:spMkLst>
            <pc:docMk/>
            <pc:sldMk cId="214904746" sldId="257"/>
            <ac:spMk id="8" creationId="{BE403D43-1F2B-B37A-FA22-98BC601C4283}"/>
          </ac:spMkLst>
        </pc:spChg>
        <pc:spChg chg="add del mod">
          <ac:chgData name="Makayla Larsen" userId="9U0MdryREjbWwujsnJUna6YySvlRQUttRN2jkVOj2KA=" providerId="None" clId="Web-{E3BA0F10-3FF8-45A9-82B2-10A5A95DE964}" dt="2025-05-30T23:56:30.391" v="480"/>
          <ac:spMkLst>
            <pc:docMk/>
            <pc:sldMk cId="214904746" sldId="257"/>
            <ac:spMk id="10" creationId="{DB2223C5-C473-9D5E-9FD7-B602610098D3}"/>
          </ac:spMkLst>
        </pc:spChg>
        <pc:spChg chg="add mod">
          <ac:chgData name="Makayla Larsen" userId="9U0MdryREjbWwujsnJUna6YySvlRQUttRN2jkVOj2KA=" providerId="None" clId="Web-{E3BA0F10-3FF8-45A9-82B2-10A5A95DE964}" dt="2025-05-30T23:59:38.722" v="548" actId="1076"/>
          <ac:spMkLst>
            <pc:docMk/>
            <pc:sldMk cId="214904746" sldId="257"/>
            <ac:spMk id="11" creationId="{712B979F-9B2E-6FD0-BBDB-C02D3C1AA5ED}"/>
          </ac:spMkLst>
        </pc:spChg>
        <pc:spChg chg="add del mod">
          <ac:chgData name="Makayla Larsen" userId="9U0MdryREjbWwujsnJUna6YySvlRQUttRN2jkVOj2KA=" providerId="None" clId="Web-{E3BA0F10-3FF8-45A9-82B2-10A5A95DE964}" dt="2025-05-30T23:56:41.126" v="483"/>
          <ac:spMkLst>
            <pc:docMk/>
            <pc:sldMk cId="214904746" sldId="257"/>
            <ac:spMk id="13" creationId="{C63635E3-1C8A-8C16-BBA4-D3A22E820410}"/>
          </ac:spMkLst>
        </pc:spChg>
        <pc:spChg chg="add mod">
          <ac:chgData name="Makayla Larsen" userId="9U0MdryREjbWwujsnJUna6YySvlRQUttRN2jkVOj2KA=" providerId="None" clId="Web-{E3BA0F10-3FF8-45A9-82B2-10A5A95DE964}" dt="2025-05-31T00:04:50.398" v="827" actId="14100"/>
          <ac:spMkLst>
            <pc:docMk/>
            <pc:sldMk cId="214904746" sldId="257"/>
            <ac:spMk id="16" creationId="{C5EDA51B-1BE4-D59C-BBAE-3F4109718B8D}"/>
          </ac:spMkLst>
        </pc:spChg>
        <pc:picChg chg="add mod">
          <ac:chgData name="Makayla Larsen" userId="9U0MdryREjbWwujsnJUna6YySvlRQUttRN2jkVOj2KA=" providerId="None" clId="Web-{E3BA0F10-3FF8-45A9-82B2-10A5A95DE964}" dt="2025-05-30T23:56:01.672" v="477" actId="1076"/>
          <ac:picMkLst>
            <pc:docMk/>
            <pc:sldMk cId="214904746" sldId="257"/>
            <ac:picMk id="5" creationId="{962908C9-D600-BF63-627A-AF0D07873CA5}"/>
          </ac:picMkLst>
        </pc:picChg>
        <pc:picChg chg="add mod ord">
          <ac:chgData name="Makayla Larsen" userId="9U0MdryREjbWwujsnJUna6YySvlRQUttRN2jkVOj2KA=" providerId="None" clId="Web-{E3BA0F10-3FF8-45A9-82B2-10A5A95DE964}" dt="2025-05-30T23:53:11.279" v="366" actId="14100"/>
          <ac:picMkLst>
            <pc:docMk/>
            <pc:sldMk cId="214904746" sldId="257"/>
            <ac:picMk id="6" creationId="{54B28967-256D-1E31-4687-D6980CCAAF6D}"/>
          </ac:picMkLst>
        </pc:picChg>
        <pc:picChg chg="add mod">
          <ac:chgData name="Makayla Larsen" userId="9U0MdryREjbWwujsnJUna6YySvlRQUttRN2jkVOj2KA=" providerId="None" clId="Web-{E3BA0F10-3FF8-45A9-82B2-10A5A95DE964}" dt="2025-05-30T23:55:57.703" v="475" actId="1076"/>
          <ac:picMkLst>
            <pc:docMk/>
            <pc:sldMk cId="214904746" sldId="257"/>
            <ac:picMk id="7" creationId="{0DA89946-B441-811E-54E5-B5198E90FD7A}"/>
          </ac:picMkLst>
        </pc:picChg>
        <pc:picChg chg="add mod">
          <ac:chgData name="Makayla Larsen" userId="9U0MdryREjbWwujsnJUna6YySvlRQUttRN2jkVOj2KA=" providerId="None" clId="Web-{E3BA0F10-3FF8-45A9-82B2-10A5A95DE964}" dt="2025-05-30T23:58:25.784" v="515" actId="1076"/>
          <ac:picMkLst>
            <pc:docMk/>
            <pc:sldMk cId="214904746" sldId="257"/>
            <ac:picMk id="14" creationId="{43DD46DE-2898-0EE6-6D3C-0D36242DB5A8}"/>
          </ac:picMkLst>
        </pc:picChg>
        <pc:picChg chg="add mod">
          <ac:chgData name="Makayla Larsen" userId="9U0MdryREjbWwujsnJUna6YySvlRQUttRN2jkVOj2KA=" providerId="None" clId="Web-{E3BA0F10-3FF8-45A9-82B2-10A5A95DE964}" dt="2025-05-30T23:59:09.331" v="540" actId="1076"/>
          <ac:picMkLst>
            <pc:docMk/>
            <pc:sldMk cId="214904746" sldId="257"/>
            <ac:picMk id="15" creationId="{4FB25C56-E30B-F1E8-971E-58843BD005F7}"/>
          </ac:picMkLst>
        </pc:picChg>
      </pc:sldChg>
      <pc:sldChg chg="addSp delSp modSp new mod modClrScheme chgLayout">
        <pc:chgData name="Makayla Larsen" userId="9U0MdryREjbWwujsnJUna6YySvlRQUttRN2jkVOj2KA=" providerId="None" clId="Web-{E3BA0F10-3FF8-45A9-82B2-10A5A95DE964}" dt="2025-05-31T00:16:12.127" v="1223" actId="14100"/>
        <pc:sldMkLst>
          <pc:docMk/>
          <pc:sldMk cId="3237411123" sldId="258"/>
        </pc:sldMkLst>
        <pc:spChg chg="del mod ord">
          <ac:chgData name="Makayla Larsen" userId="9U0MdryREjbWwujsnJUna6YySvlRQUttRN2jkVOj2KA=" providerId="None" clId="Web-{E3BA0F10-3FF8-45A9-82B2-10A5A95DE964}" dt="2025-05-31T00:10:49.107" v="953"/>
          <ac:spMkLst>
            <pc:docMk/>
            <pc:sldMk cId="3237411123" sldId="258"/>
            <ac:spMk id="2" creationId="{7E53DCB6-7C39-A8DE-8F5C-7D7E1C2CF9FE}"/>
          </ac:spMkLst>
        </pc:spChg>
        <pc:spChg chg="del mod">
          <ac:chgData name="Makayla Larsen" userId="9U0MdryREjbWwujsnJUna6YySvlRQUttRN2jkVOj2KA=" providerId="None" clId="Web-{E3BA0F10-3FF8-45A9-82B2-10A5A95DE964}" dt="2025-05-30T23:40:20.581" v="109"/>
          <ac:spMkLst>
            <pc:docMk/>
            <pc:sldMk cId="3237411123" sldId="258"/>
            <ac:spMk id="3" creationId="{9EFB87E1-E5F5-7EC3-77EB-BF9033CE7903}"/>
          </ac:spMkLst>
        </pc:spChg>
        <pc:spChg chg="add mod">
          <ac:chgData name="Makayla Larsen" userId="9U0MdryREjbWwujsnJUna6YySvlRQUttRN2jkVOj2KA=" providerId="None" clId="Web-{E3BA0F10-3FF8-45A9-82B2-10A5A95DE964}" dt="2025-05-31T00:13:21.374" v="1093" actId="14100"/>
          <ac:spMkLst>
            <pc:docMk/>
            <pc:sldMk cId="3237411123" sldId="258"/>
            <ac:spMk id="18" creationId="{556683CD-9871-B874-0754-47A0A699F81E}"/>
          </ac:spMkLst>
        </pc:spChg>
        <pc:spChg chg="add mod">
          <ac:chgData name="Makayla Larsen" userId="9U0MdryREjbWwujsnJUna6YySvlRQUttRN2jkVOj2KA=" providerId="None" clId="Web-{E3BA0F10-3FF8-45A9-82B2-10A5A95DE964}" dt="2025-05-31T00:13:27.546" v="1095" actId="1076"/>
          <ac:spMkLst>
            <pc:docMk/>
            <pc:sldMk cId="3237411123" sldId="258"/>
            <ac:spMk id="19" creationId="{ADDB5039-D97B-6A12-965E-27657ACF4894}"/>
          </ac:spMkLst>
        </pc:spChg>
        <pc:spChg chg="add mod">
          <ac:chgData name="Makayla Larsen" userId="9U0MdryREjbWwujsnJUna6YySvlRQUttRN2jkVOj2KA=" providerId="None" clId="Web-{E3BA0F10-3FF8-45A9-82B2-10A5A95DE964}" dt="2025-05-31T00:13:55.859" v="1102" actId="1076"/>
          <ac:spMkLst>
            <pc:docMk/>
            <pc:sldMk cId="3237411123" sldId="258"/>
            <ac:spMk id="20" creationId="{B2940099-CF92-DEA7-DB8D-B506411C00DF}"/>
          </ac:spMkLst>
        </pc:spChg>
        <pc:spChg chg="add mod">
          <ac:chgData name="Makayla Larsen" userId="9U0MdryREjbWwujsnJUna6YySvlRQUttRN2jkVOj2KA=" providerId="None" clId="Web-{E3BA0F10-3FF8-45A9-82B2-10A5A95DE964}" dt="2025-05-31T00:16:06.158" v="1222" actId="1076"/>
          <ac:spMkLst>
            <pc:docMk/>
            <pc:sldMk cId="3237411123" sldId="258"/>
            <ac:spMk id="21" creationId="{03EEE711-2089-2E88-B920-4A36592D6673}"/>
          </ac:spMkLst>
        </pc:spChg>
        <pc:picChg chg="add mod ord">
          <ac:chgData name="Makayla Larsen" userId="9U0MdryREjbWwujsnJUna6YySvlRQUttRN2jkVOj2KA=" providerId="None" clId="Web-{E3BA0F10-3FF8-45A9-82B2-10A5A95DE964}" dt="2025-05-31T00:11:10.419" v="959" actId="14100"/>
          <ac:picMkLst>
            <pc:docMk/>
            <pc:sldMk cId="3237411123" sldId="258"/>
            <ac:picMk id="4" creationId="{66C785E5-CDF1-EE36-BFF9-C872513A2440}"/>
          </ac:picMkLst>
        </pc:picChg>
        <pc:picChg chg="add del mod">
          <ac:chgData name="Makayla Larsen" userId="9U0MdryREjbWwujsnJUna6YySvlRQUttRN2jkVOj2KA=" providerId="None" clId="Web-{E3BA0F10-3FF8-45A9-82B2-10A5A95DE964}" dt="2025-05-30T23:57:15.267" v="492"/>
          <ac:picMkLst>
            <pc:docMk/>
            <pc:sldMk cId="3237411123" sldId="258"/>
            <ac:picMk id="5" creationId="{BF13DB9D-046B-D8AC-5442-43B6674157DD}"/>
          </ac:picMkLst>
        </pc:picChg>
        <pc:picChg chg="add del mod">
          <ac:chgData name="Makayla Larsen" userId="9U0MdryREjbWwujsnJUna6YySvlRQUttRN2jkVOj2KA=" providerId="None" clId="Web-{E3BA0F10-3FF8-45A9-82B2-10A5A95DE964}" dt="2025-05-30T23:44:17.381" v="166"/>
          <ac:picMkLst>
            <pc:docMk/>
            <pc:sldMk cId="3237411123" sldId="258"/>
            <ac:picMk id="6" creationId="{6C03B5DB-AEFB-B90B-137C-832046DBA22C}"/>
          </ac:picMkLst>
        </pc:picChg>
        <pc:picChg chg="add mod">
          <ac:chgData name="Makayla Larsen" userId="9U0MdryREjbWwujsnJUna6YySvlRQUttRN2jkVOj2KA=" providerId="None" clId="Web-{E3BA0F10-3FF8-45A9-82B2-10A5A95DE964}" dt="2025-05-31T00:13:24.093" v="1094" actId="1076"/>
          <ac:picMkLst>
            <pc:docMk/>
            <pc:sldMk cId="3237411123" sldId="258"/>
            <ac:picMk id="7" creationId="{E84E837F-A042-D1A4-353F-3358492FBEDE}"/>
          </ac:picMkLst>
        </pc:picChg>
        <pc:picChg chg="add del mod">
          <ac:chgData name="Makayla Larsen" userId="9U0MdryREjbWwujsnJUna6YySvlRQUttRN2jkVOj2KA=" providerId="None" clId="Web-{E3BA0F10-3FF8-45A9-82B2-10A5A95DE964}" dt="2025-05-30T23:57:41.830" v="501"/>
          <ac:picMkLst>
            <pc:docMk/>
            <pc:sldMk cId="3237411123" sldId="258"/>
            <ac:picMk id="8" creationId="{0EAD3DBD-A9FD-E802-6697-01C82B1324A9}"/>
          </ac:picMkLst>
        </pc:picChg>
        <pc:picChg chg="add mod">
          <ac:chgData name="Makayla Larsen" userId="9U0MdryREjbWwujsnJUna6YySvlRQUttRN2jkVOj2KA=" providerId="None" clId="Web-{E3BA0F10-3FF8-45A9-82B2-10A5A95DE964}" dt="2025-05-31T00:13:59.531" v="1103" actId="1076"/>
          <ac:picMkLst>
            <pc:docMk/>
            <pc:sldMk cId="3237411123" sldId="258"/>
            <ac:picMk id="9" creationId="{CAFA1843-253D-4D81-CE2E-748B0ADC4A8A}"/>
          </ac:picMkLst>
        </pc:picChg>
        <pc:picChg chg="add mod">
          <ac:chgData name="Makayla Larsen" userId="9U0MdryREjbWwujsnJUna6YySvlRQUttRN2jkVOj2KA=" providerId="None" clId="Web-{E3BA0F10-3FF8-45A9-82B2-10A5A95DE964}" dt="2025-05-31T00:16:12.127" v="1223" actId="14100"/>
          <ac:picMkLst>
            <pc:docMk/>
            <pc:sldMk cId="3237411123" sldId="258"/>
            <ac:picMk id="10" creationId="{772C0FED-8684-F4D1-99EE-FEE03C2E9695}"/>
          </ac:picMkLst>
        </pc:picChg>
        <pc:picChg chg="add del mod">
          <ac:chgData name="Makayla Larsen" userId="9U0MdryREjbWwujsnJUna6YySvlRQUttRN2jkVOj2KA=" providerId="None" clId="Web-{E3BA0F10-3FF8-45A9-82B2-10A5A95DE964}" dt="2025-05-30T23:44:25.256" v="168"/>
          <ac:picMkLst>
            <pc:docMk/>
            <pc:sldMk cId="3237411123" sldId="258"/>
            <ac:picMk id="11" creationId="{5EC35B33-62BC-BC8F-EE21-B73E63BB0636}"/>
          </ac:picMkLst>
        </pc:picChg>
        <pc:picChg chg="add mod">
          <ac:chgData name="Makayla Larsen" userId="9U0MdryREjbWwujsnJUna6YySvlRQUttRN2jkVOj2KA=" providerId="None" clId="Web-{E3BA0F10-3FF8-45A9-82B2-10A5A95DE964}" dt="2025-05-31T00:14:05.203" v="1105" actId="14100"/>
          <ac:picMkLst>
            <pc:docMk/>
            <pc:sldMk cId="3237411123" sldId="258"/>
            <ac:picMk id="12" creationId="{248A2DB4-63A1-93ED-8862-500963C593FE}"/>
          </ac:picMkLst>
        </pc:picChg>
        <pc:picChg chg="add del mod">
          <ac:chgData name="Makayla Larsen" userId="9U0MdryREjbWwujsnJUna6YySvlRQUttRN2jkVOj2KA=" providerId="None" clId="Web-{E3BA0F10-3FF8-45A9-82B2-10A5A95DE964}" dt="2025-05-31T00:08:24.948" v="894"/>
          <ac:picMkLst>
            <pc:docMk/>
            <pc:sldMk cId="3237411123" sldId="258"/>
            <ac:picMk id="13" creationId="{27E1AF21-0028-03D7-F855-E4A52822813A}"/>
          </ac:picMkLst>
        </pc:picChg>
        <pc:picChg chg="add mod">
          <ac:chgData name="Makayla Larsen" userId="9U0MdryREjbWwujsnJUna6YySvlRQUttRN2jkVOj2KA=" providerId="None" clId="Web-{E3BA0F10-3FF8-45A9-82B2-10A5A95DE964}" dt="2025-05-31T00:14:29.469" v="1113" actId="1076"/>
          <ac:picMkLst>
            <pc:docMk/>
            <pc:sldMk cId="3237411123" sldId="258"/>
            <ac:picMk id="14" creationId="{62D40950-AB4F-3235-CB2F-B92A5347770D}"/>
          </ac:picMkLst>
        </pc:picChg>
        <pc:picChg chg="add del mod">
          <ac:chgData name="Makayla Larsen" userId="9U0MdryREjbWwujsnJUna6YySvlRQUttRN2jkVOj2KA=" providerId="None" clId="Web-{E3BA0F10-3FF8-45A9-82B2-10A5A95DE964}" dt="2025-05-30T23:41:50.301" v="136"/>
          <ac:picMkLst>
            <pc:docMk/>
            <pc:sldMk cId="3237411123" sldId="258"/>
            <ac:picMk id="15" creationId="{90668FAE-EF7C-1212-14EF-C8D313A608A9}"/>
          </ac:picMkLst>
        </pc:picChg>
        <pc:picChg chg="add del mod">
          <ac:chgData name="Makayla Larsen" userId="9U0MdryREjbWwujsnJUna6YySvlRQUttRN2jkVOj2KA=" providerId="None" clId="Web-{E3BA0F10-3FF8-45A9-82B2-10A5A95DE964}" dt="2025-05-30T23:41:32.301" v="129"/>
          <ac:picMkLst>
            <pc:docMk/>
            <pc:sldMk cId="3237411123" sldId="258"/>
            <ac:picMk id="16" creationId="{99ABBE3E-2017-2D34-0A53-9D2E5D8FDBFF}"/>
          </ac:picMkLst>
        </pc:picChg>
        <pc:picChg chg="add del mod">
          <ac:chgData name="Makayla Larsen" userId="9U0MdryREjbWwujsnJUna6YySvlRQUttRN2jkVOj2KA=" providerId="None" clId="Web-{E3BA0F10-3FF8-45A9-82B2-10A5A95DE964}" dt="2025-05-30T23:41:29.644" v="128"/>
          <ac:picMkLst>
            <pc:docMk/>
            <pc:sldMk cId="3237411123" sldId="258"/>
            <ac:picMk id="17" creationId="{C73C2B32-ED5E-6FD0-DFB1-7E79B36FDCE4}"/>
          </ac:picMkLst>
        </pc:picChg>
      </pc:sldChg>
      <pc:sldMasterChg chg="del delSldLayout">
        <pc:chgData name="Makayla Larsen" userId="9U0MdryREjbWwujsnJUna6YySvlRQUttRN2jkVOj2KA=" providerId="None" clId="Web-{E3BA0F10-3FF8-45A9-82B2-10A5A95DE964}" dt="2025-05-30T23:29:38.087" v="1"/>
        <pc:sldMasterMkLst>
          <pc:docMk/>
          <pc:sldMasterMk cId="4158353070" sldId="2147483648"/>
        </pc:sldMasterMkLst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1911504630" sldId="2147483649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3305359371" sldId="2147483650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2335679549" sldId="2147483651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1798118854" sldId="2147483652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4186794883" sldId="2147483653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478501501" sldId="2147483654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3711900157" sldId="2147483655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3192275898" sldId="2147483656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660791174" sldId="2147483657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1636657634" sldId="2147483658"/>
          </pc:sldLayoutMkLst>
        </pc:sldLayoutChg>
        <pc:sldLayoutChg chg="del">
          <pc:chgData name="Makayla Larsen" userId="9U0MdryREjbWwujsnJUna6YySvlRQUttRN2jkVOj2KA=" providerId="None" clId="Web-{E3BA0F10-3FF8-45A9-82B2-10A5A95DE964}" dt="2025-05-30T23:29:38.087" v="1"/>
          <pc:sldLayoutMkLst>
            <pc:docMk/>
            <pc:sldMasterMk cId="4158353070" sldId="2147483648"/>
            <pc:sldLayoutMk cId="3407613937" sldId="2147483659"/>
          </pc:sldLayoutMkLst>
        </pc:sldLayoutChg>
      </pc:sldMasterChg>
      <pc:sldMasterChg chg="add del addSldLayout delSldLayout modSldLayout">
        <pc:chgData name="Makayla Larsen" userId="9U0MdryREjbWwujsnJUna6YySvlRQUttRN2jkVOj2KA=" providerId="None" clId="Web-{E3BA0F10-3FF8-45A9-82B2-10A5A95DE964}" dt="2025-05-30T23:49:27.713" v="292"/>
        <pc:sldMasterMkLst>
          <pc:docMk/>
          <pc:sldMasterMk cId="598122624" sldId="2147483660"/>
        </pc:sldMasterMkLst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2889756290" sldId="2147483661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586928850" sldId="2147483662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710636534" sldId="2147483663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866380489" sldId="2147483664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576923669" sldId="2147483665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760775817" sldId="2147483666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2647588500" sldId="2147483667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968609842" sldId="2147483668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329672240" sldId="2147483669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1833290784" sldId="2147483670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27.713" v="292"/>
          <pc:sldLayoutMkLst>
            <pc:docMk/>
            <pc:sldMasterMk cId="598122624" sldId="2147483660"/>
            <pc:sldLayoutMk cId="3054887748" sldId="2147483671"/>
          </pc:sldLayoutMkLst>
        </pc:sldLayoutChg>
      </pc:sldMasterChg>
      <pc:sldMasterChg chg="add del addSldLayout delSldLayout modSldLayout">
        <pc:chgData name="Makayla Larsen" userId="9U0MdryREjbWwujsnJUna6YySvlRQUttRN2jkVOj2KA=" providerId="None" clId="Web-{E3BA0F10-3FF8-45A9-82B2-10A5A95DE964}" dt="2025-05-30T23:49:39.932" v="293"/>
        <pc:sldMasterMkLst>
          <pc:docMk/>
          <pc:sldMasterMk cId="53175361" sldId="2147483672"/>
        </pc:sldMasterMkLst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464287883" sldId="2147483673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737819938" sldId="2147483674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1555946304" sldId="2147483675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2246671178" sldId="2147483676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1401024029" sldId="2147483677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1458998733" sldId="2147483678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1787176823" sldId="2147483679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579416715" sldId="2147483680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3661224484" sldId="2147483681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1834636032" sldId="2147483682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53175361" sldId="2147483672"/>
            <pc:sldLayoutMk cId="2201788840" sldId="2147483683"/>
          </pc:sldLayoutMkLst>
        </pc:sldLayoutChg>
      </pc:sldMasterChg>
      <pc:sldMasterChg chg="add del addSldLayout delSldLayout modSldLayout">
        <pc:chgData name="Makayla Larsen" userId="9U0MdryREjbWwujsnJUna6YySvlRQUttRN2jkVOj2KA=" providerId="None" clId="Web-{E3BA0F10-3FF8-45A9-82B2-10A5A95DE964}" dt="2025-05-30T23:48:58.791" v="287"/>
        <pc:sldMasterMkLst>
          <pc:docMk/>
          <pc:sldMasterMk cId="3765938871" sldId="2147483672"/>
        </pc:sldMasterMkLst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1638975119" sldId="2147483673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177459742" sldId="2147483674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2773277267" sldId="2147483675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3358862316" sldId="2147483676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2965458125" sldId="2147483677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876418960" sldId="2147483678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496140394" sldId="2147483679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3769144007" sldId="2147483680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2823677742" sldId="2147483681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921320486" sldId="2147483682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791" v="287"/>
          <pc:sldLayoutMkLst>
            <pc:docMk/>
            <pc:sldMasterMk cId="3765938871" sldId="2147483672"/>
            <pc:sldLayoutMk cId="3146676737" sldId="2147483683"/>
          </pc:sldLayoutMkLst>
        </pc:sldLayoutChg>
      </pc:sldMasterChg>
      <pc:sldMasterChg chg="add addSldLayout modSldLayout">
        <pc:chgData name="Makayla Larsen" userId="9U0MdryREjbWwujsnJUna6YySvlRQUttRN2jkVOj2KA=" providerId="None" clId="Web-{E3BA0F10-3FF8-45A9-82B2-10A5A95DE964}" dt="2025-05-30T23:49:39.932" v="293"/>
        <pc:sldMasterMkLst>
          <pc:docMk/>
          <pc:sldMasterMk cId="2764866778" sldId="2147483684"/>
        </pc:sldMasterMkLst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1494011445" sldId="2147483685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2978880203" sldId="2147483686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1376646877" sldId="2147483687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3785270875" sldId="2147483688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1227171303" sldId="2147483689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412222825" sldId="2147483690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761928729" sldId="2147483691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3717288382" sldId="2147483692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3641858075" sldId="2147483693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3117336778" sldId="2147483694"/>
          </pc:sldLayoutMkLst>
        </pc:sldLayoutChg>
        <pc:sldLayoutChg chg="add mod replId">
          <pc:chgData name="Makayla Larsen" userId="9U0MdryREjbWwujsnJUna6YySvlRQUttRN2jkVOj2KA=" providerId="None" clId="Web-{E3BA0F10-3FF8-45A9-82B2-10A5A95DE964}" dt="2025-05-30T23:49:39.932" v="293"/>
          <pc:sldLayoutMkLst>
            <pc:docMk/>
            <pc:sldMasterMk cId="2764866778" sldId="2147483684"/>
            <pc:sldLayoutMk cId="4053706668" sldId="2147483695"/>
          </pc:sldLayoutMkLst>
        </pc:sldLayoutChg>
      </pc:sldMasterChg>
      <pc:sldMasterChg chg="add del addSldLayout delSldLayout modSldLayout">
        <pc:chgData name="Makayla Larsen" userId="9U0MdryREjbWwujsnJUna6YySvlRQUttRN2jkVOj2KA=" providerId="None" clId="Web-{E3BA0F10-3FF8-45A9-82B2-10A5A95DE964}" dt="2025-05-30T23:48:58.572" v="286"/>
        <pc:sldMasterMkLst>
          <pc:docMk/>
          <pc:sldMasterMk cId="3403423981" sldId="2147483684"/>
        </pc:sldMasterMkLst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226089981" sldId="2147483685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889431288" sldId="2147483686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132404676" sldId="2147483687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077654941" sldId="2147483688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1960633891" sldId="2147483689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3518975171" sldId="2147483690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872444996" sldId="2147483691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165863561" sldId="2147483692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2131939227" sldId="2147483693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1102522832" sldId="2147483694"/>
          </pc:sldLayoutMkLst>
        </pc:sldLayoutChg>
        <pc:sldLayoutChg chg="add del mod replId">
          <pc:chgData name="Makayla Larsen" userId="9U0MdryREjbWwujsnJUna6YySvlRQUttRN2jkVOj2KA=" providerId="None" clId="Web-{E3BA0F10-3FF8-45A9-82B2-10A5A95DE964}" dt="2025-05-30T23:48:58.572" v="286"/>
          <pc:sldLayoutMkLst>
            <pc:docMk/>
            <pc:sldMasterMk cId="3403423981" sldId="2147483684"/>
            <pc:sldLayoutMk cId="882286349" sldId="214748369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01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33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70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8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4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7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7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2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92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28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86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posing for a photo in front of a building&#10;&#10;AI-generated content may be incorrect.">
            <a:extLst>
              <a:ext uri="{FF2B5EF4-FFF2-40B4-BE49-F238E27FC236}">
                <a16:creationId xmlns:a16="http://schemas.microsoft.com/office/drawing/2014/main" id="{4E35E46B-ADFB-6803-86AC-EFDFB40F2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867526" y="742950"/>
            <a:ext cx="6105525" cy="45434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0CAC0B-EB43-B4E2-E4DF-3C60A813B3AE}"/>
              </a:ext>
            </a:extLst>
          </p:cNvPr>
          <p:cNvSpPr txBox="1"/>
          <p:nvPr/>
        </p:nvSpPr>
        <p:spPr>
          <a:xfrm>
            <a:off x="3819525" y="1724025"/>
            <a:ext cx="3819525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 dirty="0"/>
              <a:t>Sensational Cookstove </a:t>
            </a:r>
            <a:endParaRPr lang="en-US" sz="5400">
              <a:ea typeface="Calibri"/>
              <a:cs typeface="Calibri"/>
            </a:endParaRPr>
          </a:p>
          <a:p>
            <a:pPr algn="ctr"/>
            <a:r>
              <a:rPr lang="en-US" sz="5400" dirty="0"/>
              <a:t>Sensor </a:t>
            </a:r>
            <a:endParaRPr lang="en-US" sz="5400">
              <a:ea typeface="Calibri"/>
              <a:cs typeface="Calibri"/>
            </a:endParaRPr>
          </a:p>
          <a:p>
            <a:pPr algn="ctr"/>
            <a:r>
              <a:rPr lang="en-US" sz="5400" dirty="0"/>
              <a:t>2024-2025</a:t>
            </a:r>
            <a:endParaRPr lang="en-US" sz="5400" dirty="0"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34457-4ABE-741A-2CE7-9C6C7E481982}"/>
              </a:ext>
            </a:extLst>
          </p:cNvPr>
          <p:cNvSpPr txBox="1"/>
          <p:nvPr/>
        </p:nvSpPr>
        <p:spPr>
          <a:xfrm>
            <a:off x="7629525" y="6029325"/>
            <a:ext cx="456247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Curtis Covington, Taylor Cannon, Corrine Jackson, Jamie Frei, Makayla Larsen, and Adam Wengreen</a:t>
            </a:r>
            <a:r>
              <a:rPr lang="en-US" sz="2000" dirty="0">
                <a:solidFill>
                  <a:srgbClr val="595959"/>
                </a:solidFill>
              </a:rPr>
              <a:t> </a:t>
            </a:r>
            <a:r>
              <a:rPr lang="en-US" sz="1200" dirty="0">
                <a:solidFill>
                  <a:srgbClr val="595959"/>
                </a:solidFill>
              </a:rPr>
              <a:t>(From left to right) </a:t>
            </a:r>
            <a:endParaRPr lang="en-US" sz="1200"/>
          </a:p>
        </p:txBody>
      </p:sp>
      <p:pic>
        <p:nvPicPr>
          <p:cNvPr id="6" name="Picture 5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AF238289-EB85-97DF-1AED-AC03E44B0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3275"/>
            <a:ext cx="3829050" cy="2752725"/>
          </a:xfrm>
          <a:prstGeom prst="rect">
            <a:avLst/>
          </a:prstGeom>
        </p:spPr>
      </p:pic>
      <p:pic>
        <p:nvPicPr>
          <p:cNvPr id="7" name="Picture 6" descr="A person squatting next to a pot of water&#10;&#10;AI-generated content may be incorrect.">
            <a:extLst>
              <a:ext uri="{FF2B5EF4-FFF2-40B4-BE49-F238E27FC236}">
                <a16:creationId xmlns:a16="http://schemas.microsoft.com/office/drawing/2014/main" id="{FED02429-7D6A-743B-624A-21518833D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819525" cy="2733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9EFC06-21BD-936F-CD40-CC6DCAF3B23F}"/>
              </a:ext>
            </a:extLst>
          </p:cNvPr>
          <p:cNvSpPr txBox="1"/>
          <p:nvPr/>
        </p:nvSpPr>
        <p:spPr>
          <a:xfrm>
            <a:off x="0" y="6115050"/>
            <a:ext cx="291465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Sensors hanging on wall after our test with SENCICO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82E6BD-FFFD-3A02-BA09-680AE3BC7123}"/>
              </a:ext>
            </a:extLst>
          </p:cNvPr>
          <p:cNvSpPr txBox="1"/>
          <p:nvPr/>
        </p:nvSpPr>
        <p:spPr>
          <a:xfrm>
            <a:off x="0" y="2733675"/>
            <a:ext cx="3819525" cy="6038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Pablo starting the fire to simulate a cooking environment to test the sensors</a:t>
            </a:r>
            <a:endParaRPr lang="en-US" sz="12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2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wo men sitting on a couch&#10;&#10;AI-generated content may be incorrect.">
            <a:extLst>
              <a:ext uri="{FF2B5EF4-FFF2-40B4-BE49-F238E27FC236}">
                <a16:creationId xmlns:a16="http://schemas.microsoft.com/office/drawing/2014/main" id="{54B28967-256D-1E31-4687-D6980CCAAF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8" y="3473958"/>
            <a:ext cx="2516505" cy="3425190"/>
          </a:xfrm>
        </p:spPr>
      </p:pic>
      <p:pic>
        <p:nvPicPr>
          <p:cNvPr id="5" name="Picture 4" descr="A group of people posing for a picture&#10;&#10;AI-generated content may be incorrect.">
            <a:extLst>
              <a:ext uri="{FF2B5EF4-FFF2-40B4-BE49-F238E27FC236}">
                <a16:creationId xmlns:a16="http://schemas.microsoft.com/office/drawing/2014/main" id="{962908C9-D600-BF63-627A-AF0D07873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95500" y="419100"/>
            <a:ext cx="3438525" cy="2676525"/>
          </a:xfrm>
          <a:prstGeom prst="rect">
            <a:avLst/>
          </a:prstGeom>
        </p:spPr>
      </p:pic>
      <p:pic>
        <p:nvPicPr>
          <p:cNvPr id="7" name="Picture 6" descr="A couple of women sitting at a table&#10;&#10;AI-generated content may be incorrect.">
            <a:extLst>
              <a:ext uri="{FF2B5EF4-FFF2-40B4-BE49-F238E27FC236}">
                <a16:creationId xmlns:a16="http://schemas.microsoft.com/office/drawing/2014/main" id="{0DA89946-B441-811E-54E5-B5198E90F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514600" cy="34766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403D43-1F2B-B37A-FA22-98BC601C4283}"/>
              </a:ext>
            </a:extLst>
          </p:cNvPr>
          <p:cNvSpPr txBox="1"/>
          <p:nvPr/>
        </p:nvSpPr>
        <p:spPr>
          <a:xfrm>
            <a:off x="2524125" y="4057650"/>
            <a:ext cx="266700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Last minute preparations in the hotel included finalizing the calibration and code as well as fixing the wiring to ensure durability. </a:t>
            </a:r>
            <a:endParaRPr lang="en-US" sz="2000" dirty="0">
              <a:solidFill>
                <a:srgbClr val="595959"/>
              </a:solidFill>
              <a:ea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2B979F-9B2E-6FD0-BBDB-C02D3C1AA5ED}"/>
              </a:ext>
            </a:extLst>
          </p:cNvPr>
          <p:cNvSpPr txBox="1"/>
          <p:nvPr/>
        </p:nvSpPr>
        <p:spPr>
          <a:xfrm>
            <a:off x="5153025" y="914400"/>
            <a:ext cx="274320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latin typeface="Calibri Light"/>
              </a:rPr>
              <a:t>Cookstoves</a:t>
            </a:r>
            <a:endParaRPr lang="en-US" sz="400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4000" dirty="0">
                <a:latin typeface="Calibri Light"/>
              </a:rPr>
              <a:t>at</a:t>
            </a:r>
            <a:endParaRPr lang="en-US" sz="4000">
              <a:latin typeface="Calibri"/>
              <a:ea typeface="Calibri"/>
              <a:cs typeface="Calibri"/>
            </a:endParaRPr>
          </a:p>
          <a:p>
            <a:pPr algn="ctr"/>
            <a:r>
              <a:rPr lang="en-US" sz="4000" dirty="0">
                <a:latin typeface="Calibri Light"/>
              </a:rPr>
              <a:t>SENCICO</a:t>
            </a:r>
            <a:endParaRPr lang="en-US" sz="4000" dirty="0">
              <a:ea typeface="Calibri"/>
              <a:cs typeface="Calibri"/>
            </a:endParaRPr>
          </a:p>
        </p:txBody>
      </p:sp>
      <p:pic>
        <p:nvPicPr>
          <p:cNvPr id="14" name="Picture 1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43DD46DE-2898-0EE6-6D3C-0D36242DB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3025" y="3429000"/>
            <a:ext cx="4486275" cy="3419475"/>
          </a:xfrm>
          <a:prstGeom prst="rect">
            <a:avLst/>
          </a:prstGeom>
        </p:spPr>
      </p:pic>
      <p:pic>
        <p:nvPicPr>
          <p:cNvPr id="15" name="Picture 14" descr="A person standing next to a stack of bricks&#10;&#10;AI-generated content may be incorrect.">
            <a:extLst>
              <a:ext uri="{FF2B5EF4-FFF2-40B4-BE49-F238E27FC236}">
                <a16:creationId xmlns:a16="http://schemas.microsoft.com/office/drawing/2014/main" id="{4FB25C56-E30B-F1E8-971E-58843BD005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5738" y="0"/>
            <a:ext cx="4381500" cy="3429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5EDA51B-1BE4-D59C-BBAE-3F4109718B8D}"/>
              </a:ext>
            </a:extLst>
          </p:cNvPr>
          <p:cNvSpPr txBox="1"/>
          <p:nvPr/>
        </p:nvSpPr>
        <p:spPr>
          <a:xfrm>
            <a:off x="9639300" y="3962400"/>
            <a:ext cx="2543175" cy="23391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595959"/>
                </a:solidFill>
              </a:rPr>
              <a:t>Pablo taught us about the variety of cookstoves and their ventilation systems. There are multiple designs to reduce the toxic smoke from poor fuel sources in the kitchen.</a:t>
            </a:r>
            <a:r>
              <a:rPr lang="en-US" sz="2000" dirty="0">
                <a:solidFill>
                  <a:srgbClr val="595959"/>
                </a:solidFill>
              </a:rPr>
              <a:t> </a:t>
            </a:r>
            <a:endParaRPr lang="en-US" sz="2000" dirty="0">
              <a:solidFill>
                <a:srgbClr val="595959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90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person bending over and bending over in a room with a pot and a person standing next to him&#10;&#10;AI-generated content may be incorrect.">
            <a:extLst>
              <a:ext uri="{FF2B5EF4-FFF2-40B4-BE49-F238E27FC236}">
                <a16:creationId xmlns:a16="http://schemas.microsoft.com/office/drawing/2014/main" id="{66C785E5-CDF1-EE36-BFF9-C872513A24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" y="-4572"/>
            <a:ext cx="3190875" cy="2562225"/>
          </a:xfrm>
        </p:spPr>
      </p:pic>
      <p:pic>
        <p:nvPicPr>
          <p:cNvPr id="7" name="Picture 6" descr="Two men holding up an object&#10;&#10;AI-generated content may be incorrect.">
            <a:extLst>
              <a:ext uri="{FF2B5EF4-FFF2-40B4-BE49-F238E27FC236}">
                <a16:creationId xmlns:a16="http://schemas.microsoft.com/office/drawing/2014/main" id="{E84E837F-A042-D1A4-353F-3358492FB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6150"/>
            <a:ext cx="3200400" cy="2447925"/>
          </a:xfrm>
          <a:prstGeom prst="rect">
            <a:avLst/>
          </a:prstGeom>
        </p:spPr>
      </p:pic>
      <p:pic>
        <p:nvPicPr>
          <p:cNvPr id="9" name="Picture 8" descr="A person standing in a room with bricks and a forklift&#10;&#10;AI-generated content may be incorrect.">
            <a:extLst>
              <a:ext uri="{FF2B5EF4-FFF2-40B4-BE49-F238E27FC236}">
                <a16:creationId xmlns:a16="http://schemas.microsoft.com/office/drawing/2014/main" id="{CAFA1843-253D-4D81-CE2E-748B0ADC4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666750"/>
            <a:ext cx="3533775" cy="2571750"/>
          </a:xfrm>
          <a:prstGeom prst="rect">
            <a:avLst/>
          </a:prstGeom>
        </p:spPr>
      </p:pic>
      <p:pic>
        <p:nvPicPr>
          <p:cNvPr id="10" name="Picture 9" descr="A person taking a selfie with other people sitting around&#10;&#10;AI-generated content may be incorrect.">
            <a:extLst>
              <a:ext uri="{FF2B5EF4-FFF2-40B4-BE49-F238E27FC236}">
                <a16:creationId xmlns:a16="http://schemas.microsoft.com/office/drawing/2014/main" id="{772C0FED-8684-F4D1-99EE-FEE03C2E96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401051" y="4105276"/>
            <a:ext cx="3552825" cy="2657475"/>
          </a:xfrm>
          <a:prstGeom prst="rect">
            <a:avLst/>
          </a:prstGeom>
        </p:spPr>
      </p:pic>
      <p:pic>
        <p:nvPicPr>
          <p:cNvPr id="12" name="Picture 11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248A2DB4-63A1-93ED-8862-500963C593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3333751" y="3295650"/>
            <a:ext cx="4562475" cy="3467100"/>
          </a:xfrm>
          <a:prstGeom prst="rect">
            <a:avLst/>
          </a:prstGeom>
        </p:spPr>
      </p:pic>
      <p:pic>
        <p:nvPicPr>
          <p:cNvPr id="14" name="Picture 13" descr="A person looking at a computer&#10;&#10;AI-generated content may be incorrect.">
            <a:extLst>
              <a:ext uri="{FF2B5EF4-FFF2-40B4-BE49-F238E27FC236}">
                <a16:creationId xmlns:a16="http://schemas.microsoft.com/office/drawing/2014/main" id="{62D40950-AB4F-3235-CB2F-B92A534777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5650" y="152400"/>
            <a:ext cx="3552825" cy="27146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56683CD-9871-B874-0754-47A0A699F81E}"/>
              </a:ext>
            </a:extLst>
          </p:cNvPr>
          <p:cNvSpPr txBox="1"/>
          <p:nvPr/>
        </p:nvSpPr>
        <p:spPr>
          <a:xfrm>
            <a:off x="0" y="2571750"/>
            <a:ext cx="333375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  <a:ea typeface="Calibri"/>
                <a:cs typeface="Calibri"/>
              </a:rPr>
              <a:t>Pablo and Taylor in the testing room showing the common three stone fire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DB5039-D97B-6A12-965E-27657ACF4894}"/>
              </a:ext>
            </a:extLst>
          </p:cNvPr>
          <p:cNvSpPr txBox="1"/>
          <p:nvPr/>
        </p:nvSpPr>
        <p:spPr>
          <a:xfrm>
            <a:off x="0" y="6000750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Adam showing the screen on the BYU sensor design</a:t>
            </a:r>
            <a:endParaRPr lang="en-US" sz="1600" dirty="0">
              <a:solidFill>
                <a:srgbClr val="595959"/>
              </a:solidFill>
              <a:ea typeface="Calibri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940099-CF92-DEA7-DB8D-B506411C00DF}"/>
              </a:ext>
            </a:extLst>
          </p:cNvPr>
          <p:cNvSpPr txBox="1"/>
          <p:nvPr/>
        </p:nvSpPr>
        <p:spPr>
          <a:xfrm>
            <a:off x="3590925" y="4762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Pablo setting up another test with a real cookstove</a:t>
            </a:r>
            <a:endParaRPr lang="en-US" sz="1600" dirty="0">
              <a:solidFill>
                <a:srgbClr val="595959"/>
              </a:solidFill>
              <a:ea typeface="Calibri"/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EEE711-2089-2E88-B920-4A36592D6673}"/>
              </a:ext>
            </a:extLst>
          </p:cNvPr>
          <p:cNvSpPr txBox="1"/>
          <p:nvPr/>
        </p:nvSpPr>
        <p:spPr>
          <a:xfrm>
            <a:off x="7391400" y="3152775"/>
            <a:ext cx="456247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595959"/>
                </a:solidFill>
              </a:rPr>
              <a:t>The analysis of the data turned out great and SENCICO will recommend the BYU sensor to be their official company sensor. </a:t>
            </a:r>
            <a:endParaRPr lang="en-US" sz="1600" dirty="0">
              <a:solidFill>
                <a:srgbClr val="595959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7411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Corinne Jackson</dc:creator>
  <cp:lastModifiedBy>Corinne Jackson</cp:lastModifiedBy>
  <cp:revision>295</cp:revision>
  <dcterms:created xsi:type="dcterms:W3CDTF">2025-05-30T23:21:41Z</dcterms:created>
  <dcterms:modified xsi:type="dcterms:W3CDTF">2025-05-31T00:16:14Z</dcterms:modified>
</cp:coreProperties>
</file>